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7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5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8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6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6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5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7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9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2172-3B16-4810-93DA-15F44E38B05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7AD3-B6B3-493D-920D-174882E8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2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475" y="668449"/>
            <a:ext cx="11045228" cy="56870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«Сладкие правила дорожного движения»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Город Тогучин. МКДОУ детский сад № 6.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Кудрявцева Мария Николаевна.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Кудрявцев Вадим, 4 года.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88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374" y="0"/>
            <a:ext cx="12128626" cy="51604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633703" y="0"/>
            <a:ext cx="558297" cy="67810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55533"/>
            <a:ext cx="12192000" cy="5024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774" y="126749"/>
            <a:ext cx="11976226" cy="54169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9" y="257549"/>
            <a:ext cx="11054190" cy="6188518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4707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5182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46067"/>
            <a:ext cx="12192000" cy="41193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570329" y="0"/>
            <a:ext cx="621671" cy="64460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D:\Новая папка\IMG_313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8"/>
          <a:stretch/>
        </p:blipFill>
        <p:spPr bwMode="auto">
          <a:xfrm>
            <a:off x="556882" y="126749"/>
            <a:ext cx="10987039" cy="6599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561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4855" y="0"/>
            <a:ext cx="11977735" cy="12674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543921" y="0"/>
            <a:ext cx="648079" cy="685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829" y="6726725"/>
            <a:ext cx="11603856" cy="1312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r="8061"/>
          <a:stretch/>
        </p:blipFill>
        <p:spPr>
          <a:xfrm>
            <a:off x="1718649" y="223161"/>
            <a:ext cx="8754701" cy="640448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7111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5925" y="0"/>
            <a:ext cx="11866075" cy="22316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73350" y="70982"/>
            <a:ext cx="1718650" cy="670101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27643"/>
            <a:ext cx="12199544" cy="23035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1" y="123574"/>
            <a:ext cx="11618046" cy="652934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872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2357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05307" y="123574"/>
            <a:ext cx="286693" cy="673442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52916"/>
            <a:ext cx="12192000" cy="205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5" y="159787"/>
            <a:ext cx="11536564" cy="6483549"/>
          </a:xfrm>
        </p:spPr>
      </p:pic>
      <p:sp>
        <p:nvSpPr>
          <p:cNvPr id="7" name="Прямоугольник 6"/>
          <p:cNvSpPr/>
          <p:nvPr/>
        </p:nvSpPr>
        <p:spPr>
          <a:xfrm>
            <a:off x="4244" y="0"/>
            <a:ext cx="3277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5978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60039" y="0"/>
            <a:ext cx="3319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3336"/>
            <a:ext cx="12192000" cy="21466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2" y="196002"/>
            <a:ext cx="11382656" cy="639705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046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9600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87328" y="196002"/>
            <a:ext cx="404672" cy="666199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593055"/>
            <a:ext cx="12220856" cy="26494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25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Пистунов</dc:creator>
  <cp:lastModifiedBy>Никита Пистунов</cp:lastModifiedBy>
  <cp:revision>5</cp:revision>
  <dcterms:created xsi:type="dcterms:W3CDTF">2018-03-22T02:47:04Z</dcterms:created>
  <dcterms:modified xsi:type="dcterms:W3CDTF">2018-03-22T03:27:07Z</dcterms:modified>
</cp:coreProperties>
</file>