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60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84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A9F5-752C-48E3-802A-4C1AD3A9BCDB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E5937-4F6B-4137-B693-EFBFFCC4A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036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A9F5-752C-48E3-802A-4C1AD3A9BCDB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E5937-4F6B-4137-B693-EFBFFCC4A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827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A9F5-752C-48E3-802A-4C1AD3A9BCDB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E5937-4F6B-4137-B693-EFBFFCC4AAC5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2789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A9F5-752C-48E3-802A-4C1AD3A9BCDB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E5937-4F6B-4137-B693-EFBFFCC4A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589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A9F5-752C-48E3-802A-4C1AD3A9BCDB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E5937-4F6B-4137-B693-EFBFFCC4AAC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9823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A9F5-752C-48E3-802A-4C1AD3A9BCDB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E5937-4F6B-4137-B693-EFBFFCC4A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684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A9F5-752C-48E3-802A-4C1AD3A9BCDB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E5937-4F6B-4137-B693-EFBFFCC4A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054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A9F5-752C-48E3-802A-4C1AD3A9BCDB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E5937-4F6B-4137-B693-EFBFFCC4A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860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A9F5-752C-48E3-802A-4C1AD3A9BCDB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E5937-4F6B-4137-B693-EFBFFCC4A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058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A9F5-752C-48E3-802A-4C1AD3A9BCDB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E5937-4F6B-4137-B693-EFBFFCC4A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168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A9F5-752C-48E3-802A-4C1AD3A9BCDB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E5937-4F6B-4137-B693-EFBFFCC4A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411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A9F5-752C-48E3-802A-4C1AD3A9BCDB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E5937-4F6B-4137-B693-EFBFFCC4A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260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A9F5-752C-48E3-802A-4C1AD3A9BCDB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E5937-4F6B-4137-B693-EFBFFCC4A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241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A9F5-752C-48E3-802A-4C1AD3A9BCDB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E5937-4F6B-4137-B693-EFBFFCC4A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502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A9F5-752C-48E3-802A-4C1AD3A9BCDB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E5937-4F6B-4137-B693-EFBFFCC4A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468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A9F5-752C-48E3-802A-4C1AD3A9BCDB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E5937-4F6B-4137-B693-EFBFFCC4A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774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8A9F5-752C-48E3-802A-4C1AD3A9BCDB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64E5937-4F6B-4137-B693-EFBFFCC4A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4994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lvl="1"/>
            <a:r>
              <a:rPr lang="ru-RU" sz="58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« СЛАДКИЕ ПРАВИЛА ДОРОЖНОГО ДВИЖЕНИЯ»</a:t>
            </a:r>
          </a:p>
          <a:p>
            <a:pPr lvl="1"/>
            <a:r>
              <a:rPr lang="ru-RU" sz="58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Г.ТОГУЧИН.</a:t>
            </a:r>
          </a:p>
          <a:p>
            <a:pPr lvl="1"/>
            <a:r>
              <a:rPr lang="ru-RU" sz="58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МКДОУ детский сад № 6</a:t>
            </a:r>
          </a:p>
          <a:p>
            <a:pPr lvl="1"/>
            <a:r>
              <a:rPr lang="ru-RU" sz="58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Максимова Евгения</a:t>
            </a:r>
          </a:p>
          <a:p>
            <a:pPr lvl="1"/>
            <a:r>
              <a:rPr lang="ru-RU" sz="58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Максимова Василина 5 лет.</a:t>
            </a:r>
            <a:endParaRPr lang="ru-RU" sz="58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0313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806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850105" cy="684463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118" y="0"/>
            <a:ext cx="3857625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756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584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640" y="5164"/>
            <a:ext cx="3854719" cy="685283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7625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375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344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174"/>
            <a:ext cx="6940174" cy="694017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174" y="1394681"/>
            <a:ext cx="5251826" cy="398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30785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</TotalTime>
  <Words>20</Words>
  <Application>Microsoft Office PowerPoint</Application>
  <PresentationFormat>Широкоэкранный</PresentationFormat>
  <Paragraphs>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Никита Пистунов</dc:creator>
  <cp:lastModifiedBy>Никита Пистунов</cp:lastModifiedBy>
  <cp:revision>4</cp:revision>
  <dcterms:created xsi:type="dcterms:W3CDTF">2018-03-29T12:04:03Z</dcterms:created>
  <dcterms:modified xsi:type="dcterms:W3CDTF">2018-03-29T12:36:19Z</dcterms:modified>
</cp:coreProperties>
</file>